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7"/>
  </p:notesMasterIdLst>
  <p:sldIdLst>
    <p:sldId id="256" r:id="rId2"/>
    <p:sldId id="257" r:id="rId3"/>
    <p:sldId id="258" r:id="rId4"/>
    <p:sldId id="276" r:id="rId5"/>
    <p:sldId id="259" r:id="rId6"/>
    <p:sldId id="261" r:id="rId7"/>
    <p:sldId id="262" r:id="rId8"/>
    <p:sldId id="277" r:id="rId9"/>
    <p:sldId id="263" r:id="rId10"/>
    <p:sldId id="264" r:id="rId11"/>
    <p:sldId id="265" r:id="rId12"/>
    <p:sldId id="279" r:id="rId13"/>
    <p:sldId id="267" r:id="rId14"/>
    <p:sldId id="268" r:id="rId15"/>
    <p:sldId id="278" r:id="rId16"/>
    <p:sldId id="269" r:id="rId17"/>
    <p:sldId id="270" r:id="rId18"/>
    <p:sldId id="271" r:id="rId19"/>
    <p:sldId id="280" r:id="rId20"/>
    <p:sldId id="272" r:id="rId21"/>
    <p:sldId id="273" r:id="rId22"/>
    <p:sldId id="274" r:id="rId23"/>
    <p:sldId id="281" r:id="rId24"/>
    <p:sldId id="275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79F8D-780E-4EEB-93AF-1D3AB917F99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94D7-0723-4540-8243-FC44AE16D0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398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694D7-0723-4540-8243-FC44AE16D05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8553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69600" cy="69269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Министерство образования Республики Мордовия 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1224" y="1916832"/>
            <a:ext cx="5400600" cy="3456384"/>
          </a:xfrm>
        </p:spPr>
        <p:txBody>
          <a:bodyPr>
            <a:normAutofit/>
          </a:bodyPr>
          <a:lstStyle/>
          <a:p>
            <a:pPr marL="0" lvl="4"/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Портфолио </a:t>
            </a:r>
          </a:p>
          <a:p>
            <a:pPr marL="0" lvl="4"/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Балашова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Валентина 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Павловна</a:t>
            </a: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воспитателя МБДОУ «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Явасский</a:t>
            </a: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детский сад  №1 комбинированного </a:t>
            </a:r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вида»</a:t>
            </a:r>
          </a:p>
          <a:p>
            <a:pPr algn="r"/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556792"/>
            <a:ext cx="2871136" cy="329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624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Общие сведения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7859216" cy="49685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Дата рождения: 12.05.1976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Образование: среднее специальное, в 2014 году Государственное бюджетное образовательное учреждение Республики Мордовия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Зубово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-Полянский педагогический колледж» по специальности «Дошкольное воспитание» с присвоением квалификации – воспитатель детей дошкольного возраста, воспитатель дошкольных учреждений для детей с отклонениями в эмоционально-личностном развитии и поведении;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Регистрационный номер: 10572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Дата выдачи: 30 июня 2014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Общий трудовой стаж: 20 лет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Стаж педагогической работы: 12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Наличие квалификационной категории: не имеет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Соответствие занимаемой должности 3.02.2021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Занимаемая должность: воспитатель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306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/>
              <a:t>Участие в инновационной (</a:t>
            </a:r>
            <a:r>
              <a:rPr lang="ru-RU" sz="2400" b="1" dirty="0" err="1" smtClean="0"/>
              <a:t>экспиреметнальной</a:t>
            </a:r>
            <a:r>
              <a:rPr lang="ru-RU" sz="2400" b="1" dirty="0" smtClean="0"/>
              <a:t> деятельности)</a:t>
            </a:r>
            <a:endParaRPr lang="ru-RU" sz="2400" b="1" dirty="0"/>
          </a:p>
        </p:txBody>
      </p:sp>
      <p:pic>
        <p:nvPicPr>
          <p:cNvPr id="1026" name="Picture 2" descr="C:\Users\HP\Desktop\аттестация\CCI07092022_0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33" t="3350" b="3724"/>
          <a:stretch/>
        </p:blipFill>
        <p:spPr bwMode="auto">
          <a:xfrm>
            <a:off x="2350008" y="1399032"/>
            <a:ext cx="3661531" cy="524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632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000" b="1" dirty="0">
                <a:ea typeface="Lucida Sans Unicode" pitchFamily="34" charset="0"/>
              </a:rPr>
              <a:t>Проверка педагогического опыта по теме </a:t>
            </a:r>
            <a:r>
              <a:rPr lang="ru-RU" altLang="ru-RU" sz="2000" b="1" dirty="0" smtClean="0">
                <a:ea typeface="Lucida Sans Unicode" pitchFamily="34" charset="0"/>
              </a:rPr>
              <a:t>«</a:t>
            </a:r>
            <a:r>
              <a:rPr lang="ru-RU" sz="2000" b="1" dirty="0"/>
              <a:t>«</a:t>
            </a:r>
            <a:r>
              <a:rPr lang="ru-RU" sz="2000" b="1" dirty="0" smtClean="0"/>
              <a:t>Формирование экологических  представлений у детей дошкольного возраста</a:t>
            </a:r>
            <a:r>
              <a:rPr lang="ru-RU" altLang="ru-RU" sz="2000" b="1" dirty="0" smtClean="0">
                <a:ea typeface="Lucida Sans Unicode" pitchFamily="34" charset="0"/>
              </a:rPr>
              <a:t>» </a:t>
            </a:r>
            <a:r>
              <a:rPr lang="ru-RU" altLang="ru-RU" sz="2000" b="1" dirty="0">
                <a:ea typeface="Lucida Sans Unicode" pitchFamily="34" charset="0"/>
              </a:rPr>
              <a:t>на анти плагиат</a:t>
            </a:r>
            <a:endParaRPr lang="ru-RU" sz="2000" b="1" dirty="0"/>
          </a:p>
        </p:txBody>
      </p:sp>
      <p:pic>
        <p:nvPicPr>
          <p:cNvPr id="2050" name="Picture 2" descr="C:\Users\HP\Desktop\аттестация\IMG-20220807-WA00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7" t="8112" r="667" b="42082"/>
          <a:stretch/>
        </p:blipFill>
        <p:spPr bwMode="auto">
          <a:xfrm>
            <a:off x="179512" y="1340768"/>
            <a:ext cx="3960440" cy="514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\Desktop\аттестация\IMG-20220807-WA00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8087"/>
          <a:stretch/>
        </p:blipFill>
        <p:spPr bwMode="auto">
          <a:xfrm>
            <a:off x="4427984" y="1988840"/>
            <a:ext cx="3753141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774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82"/>
          </a:xfrm>
        </p:spPr>
        <p:txBody>
          <a:bodyPr/>
          <a:lstStyle/>
          <a:p>
            <a:pPr algn="ctr"/>
            <a:r>
              <a:rPr lang="ru-RU" sz="3200" b="1" dirty="0" smtClean="0"/>
              <a:t>Наставничество</a:t>
            </a:r>
            <a:endParaRPr lang="ru-RU" sz="3200" b="1" dirty="0"/>
          </a:p>
        </p:txBody>
      </p:sp>
      <p:pic>
        <p:nvPicPr>
          <p:cNvPr id="1026" name="Picture 2" descr="C:\Users\User\Desktop\CCI07092022_0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928670"/>
            <a:ext cx="3984602" cy="5683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610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78098"/>
          </a:xfrm>
        </p:spPr>
        <p:txBody>
          <a:bodyPr/>
          <a:lstStyle/>
          <a:p>
            <a:pPr algn="ctr"/>
            <a:r>
              <a:rPr lang="ru-RU" sz="3200" b="1" dirty="0" smtClean="0"/>
              <a:t>Наличие публикаций </a:t>
            </a:r>
            <a:endParaRPr lang="ru-RU" sz="32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0113" y="1600200"/>
            <a:ext cx="3394174" cy="4800600"/>
          </a:xfrm>
        </p:spPr>
      </p:pic>
    </p:spTree>
    <p:extLst>
      <p:ext uri="{BB962C8B-B14F-4D97-AF65-F5344CB8AC3E}">
        <p14:creationId xmlns:p14="http://schemas.microsoft.com/office/powerpoint/2010/main" xmlns="" val="9504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776864" cy="597666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Результаты участия воспитанников  в: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-конкурсах;</a:t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-выставках</a:t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-турнирах;</a:t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-соревнованиях;</a:t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-акциях;</a:t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-фестивалях</a:t>
            </a:r>
            <a:r>
              <a:rPr lang="ru-RU" altLang="ru-RU" sz="2000" dirty="0">
                <a:solidFill>
                  <a:srgbClr val="000000"/>
                </a:solidFill>
              </a:rPr>
              <a:t>.</a:t>
            </a:r>
            <a:br>
              <a:rPr lang="ru-RU" altLang="ru-RU" sz="2000" dirty="0">
                <a:solidFill>
                  <a:srgbClr val="000000"/>
                </a:solidFill>
              </a:rPr>
            </a:br>
            <a:r>
              <a:rPr lang="ru-RU" altLang="ru-RU" sz="2000" dirty="0">
                <a:solidFill>
                  <a:srgbClr val="000000"/>
                </a:solidFill>
              </a:rPr>
              <a:t/>
            </a:r>
            <a:br>
              <a:rPr lang="ru-RU" altLang="ru-RU" sz="2000" dirty="0">
                <a:solidFill>
                  <a:srgbClr val="000000"/>
                </a:solidFill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Муниципальный уровень: 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Республиканский: </a:t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Российский</a:t>
            </a:r>
            <a:r>
              <a:rPr lang="ru-RU" alt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Международный: </a:t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613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\Desktop\аттестация\CCI07092022_0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6632"/>
            <a:ext cx="4464651" cy="636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3495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Наличие авторских программ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86644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4401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Выступления на заседаниях методических советах, научно-практических конференциях,  педагогических чтениях,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семинарах, секциях, форумах,  радиопередачах (очно)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492896"/>
            <a:ext cx="8229600" cy="3417243"/>
          </a:xfrm>
        </p:spPr>
        <p:txBody>
          <a:bodyPr/>
          <a:lstStyle/>
          <a:p>
            <a:pPr marL="114300" indent="0">
              <a:buNone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Уровень ДОУ: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Муниципальный уровень: 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Республиканский: 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Российский: </a:t>
            </a:r>
            <a:r>
              <a:rPr lang="en-US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altLang="ru-RU" sz="2000" dirty="0">
                <a:solidFill>
                  <a:srgbClr val="000000"/>
                </a:solidFill>
                <a:ea typeface="Lucida Sans Unicode" pitchFamily="34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ea typeface="Lucida Sans Unicode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734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HP\Desktop\аттестация\CCI07092022_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48680"/>
            <a:ext cx="4271865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HP\Desktop\аттестация\CCI07092022_0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92" y="14888"/>
            <a:ext cx="4694928" cy="669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208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P\Desktop\аттестация\CCI07092022_0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8640"/>
            <a:ext cx="4363685" cy="622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413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Проведение открытых занятий, мастер-классов, мероприятий</a:t>
            </a:r>
            <a:endParaRPr lang="ru-RU" sz="2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Уровень ДОУ: 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alt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Муниципальный уровень: 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alt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Республиканский: </a:t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Российский:</a:t>
            </a:r>
            <a:endParaRPr lang="ru-RU" alt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653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\Desktop\аттестация\CCI07092022_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4389859" cy="626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P\Desktop\аттестация\CCI07092022_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7363" y="717816"/>
            <a:ext cx="353381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981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аттестация\CCI07092022_0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0648"/>
            <a:ext cx="4320480" cy="616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380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06090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Экспертная деятельность </a:t>
            </a:r>
            <a:endParaRPr lang="ru-RU" sz="29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660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Общественно-педагогическая активность педагога: участие в комиссиях, педагогических сообществах, в жюри конкурсах</a:t>
            </a:r>
            <a:endParaRPr lang="ru-RU" sz="2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628800"/>
            <a:ext cx="4685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Член педагогических Интернет сообществ -1 </a:t>
            </a:r>
          </a:p>
        </p:txBody>
      </p:sp>
      <p:pic>
        <p:nvPicPr>
          <p:cNvPr id="9218" name="Picture 2" descr="C:\Users\HP\Desktop\аттестация\Screenshot_20220909-122353_WPS Offic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368" b="20011"/>
          <a:stretch/>
        </p:blipFill>
        <p:spPr bwMode="auto">
          <a:xfrm>
            <a:off x="323528" y="2204864"/>
            <a:ext cx="3124039" cy="410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HP\Desktop\аттестация\IMG-20220807-WA00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98132"/>
            <a:ext cx="2807503" cy="397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075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15504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Позитивные результаты работы с воспитанниками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P\Desktop\аттестация\CCI07092022_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3858854" cy="550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\Desktop\аттестация\CCI07092022_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96752"/>
            <a:ext cx="3528392" cy="503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8893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аттестация\CCI07092022_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2656"/>
            <a:ext cx="4248472" cy="605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358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7809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Качество взаимодействия с родителями</a:t>
            </a:r>
            <a:endParaRPr lang="ru-RU" sz="2800" b="1" dirty="0"/>
          </a:p>
        </p:txBody>
      </p:sp>
      <p:pic>
        <p:nvPicPr>
          <p:cNvPr id="3074" name="Picture 2" descr="C:\Users\HP\Desktop\аттестация\CCI07092022_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3909337" cy="557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CCI07092022_0006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071546"/>
            <a:ext cx="3686094" cy="52577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9140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8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детьми из социально – неблагополучных семей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HP\Desktop\аттестация\CCI07092022_00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218"/>
          <a:stretch/>
        </p:blipFill>
        <p:spPr bwMode="auto">
          <a:xfrm>
            <a:off x="1619672" y="980727"/>
            <a:ext cx="4896544" cy="557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19668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20000" cy="792088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Участие педагога в профессиональных конкурсах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484784"/>
            <a:ext cx="4680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Муниципальный уровень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: 1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Республиканский уровень: </a:t>
            </a:r>
          </a:p>
          <a:p>
            <a:pPr>
              <a:buClr>
                <a:srgbClr val="000000"/>
              </a:buClr>
              <a:buSzPct val="100000"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Российский уровень:</a:t>
            </a:r>
            <a:r>
              <a:rPr lang="en-US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3903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HP\Desktop\аттестация\CCI07092022_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3" y="476672"/>
            <a:ext cx="4190096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HP\Desktop\аттестация\CCI07092022_0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6672"/>
            <a:ext cx="4190097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1352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620000" cy="850900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Награды и поощрения</a:t>
            </a:r>
            <a:endParaRPr lang="ru-RU" sz="29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HP\Desktop\аттестация\CCI07092022_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3822295" cy="545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HP\Desktop\аттестация\CCI07092022_00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96752"/>
            <a:ext cx="3822296" cy="545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7564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P\Desktop\аттестация\CCI07092022_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46268"/>
            <a:ext cx="4327293" cy="617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1628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303</TotalTime>
  <Words>234</Words>
  <Application>Microsoft Office PowerPoint</Application>
  <PresentationFormat>Экран (4:3)</PresentationFormat>
  <Paragraphs>38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Соседство</vt:lpstr>
      <vt:lpstr>Министерство образования Республики Мордовия </vt:lpstr>
      <vt:lpstr>Общие сведения</vt:lpstr>
      <vt:lpstr>Участие в инновационной (экспиреметнальной деятельности)</vt:lpstr>
      <vt:lpstr>Проверка педагогического опыта по теме ««Формирование экологических  представлений у детей дошкольного возраста» на анти плагиат</vt:lpstr>
      <vt:lpstr>Наставничество</vt:lpstr>
      <vt:lpstr>Наличие публикаций </vt:lpstr>
      <vt:lpstr>Результаты участия воспитанников  в:   -конкурсах; -выставках -турнирах; -соревнованиях; -акциях; -фестивалях.  Муниципальный уровень:  1  Республиканский:  Российский:   Международный:  </vt:lpstr>
      <vt:lpstr>Слайд 8</vt:lpstr>
      <vt:lpstr>Наличие авторских программ</vt:lpstr>
      <vt:lpstr>Выступления на заседаниях методических советах, научно-практических конференциях,  педагогических чтениях,  семинарах, секциях, форумах,  радиопередачах (очно) </vt:lpstr>
      <vt:lpstr>Слайд 11</vt:lpstr>
      <vt:lpstr>Слайд 12</vt:lpstr>
      <vt:lpstr>Проведение открытых занятий, мастер-классов, мероприятий</vt:lpstr>
      <vt:lpstr>Слайд 14</vt:lpstr>
      <vt:lpstr>Слайд 15</vt:lpstr>
      <vt:lpstr>Экспертная деятельность </vt:lpstr>
      <vt:lpstr>Общественно-педагогическая активность педагога: участие в комиссиях, педагогических сообществах, в жюри конкурсах</vt:lpstr>
      <vt:lpstr>Позитивные результаты работы с воспитанниками</vt:lpstr>
      <vt:lpstr>Слайд 19</vt:lpstr>
      <vt:lpstr>Качество взаимодействия с родителями</vt:lpstr>
      <vt:lpstr>Работа с детьми из социально – неблагополучных семей</vt:lpstr>
      <vt:lpstr>Участие педагога в профессиональных конкурсах</vt:lpstr>
      <vt:lpstr>Слайд 23</vt:lpstr>
      <vt:lpstr>Награды и поощрения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Республики Мордовия </dc:title>
  <dc:creator>HP</dc:creator>
  <cp:lastModifiedBy>User</cp:lastModifiedBy>
  <cp:revision>26</cp:revision>
  <dcterms:created xsi:type="dcterms:W3CDTF">2022-08-15T13:07:38Z</dcterms:created>
  <dcterms:modified xsi:type="dcterms:W3CDTF">2022-10-24T07:42:47Z</dcterms:modified>
</cp:coreProperties>
</file>